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9617-96AC-4805-A95B-FE41EB10B28E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F36CD-F589-4D00-84F7-7E504004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F36CD-F589-4D00-84F7-7E504004FD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F36CD-F589-4D00-84F7-7E504004FD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4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7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79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0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5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1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pharyngitis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pharyngitis pathogenesis differs with etiology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Streptococcal pharyngitis, the most common, releases bacteria proteases and exotoxins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carlatiniform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exanthem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result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erythrogenic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exotoxins (Wolford et al., 2018)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heart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rheumatic fever may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due to a reaction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m2-protein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tissue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antibody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streptococcal glomerulonephritis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due to the complexing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antigen-antibody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bacterial and viral agents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pharyngitis include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Chickenpox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Whooping cough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Croup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Harberger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Graber, 2020)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Adenovirus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pharyngitis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chlamydia,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gonorrhea 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36" y="2160588"/>
            <a:ext cx="3918856" cy="46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to check current symptoms such as nose, ears and throat for infection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Harberger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Graber, 2020)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sign of viral infection, there is likely no further testing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 culture helps to confirm a bacterial infection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test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32" y="3657323"/>
            <a:ext cx="8138865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8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oral antibiotics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include  amoxicillin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penicillin (Wolford et al., 2018)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11" y="2926080"/>
            <a:ext cx="783771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5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revention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hygiene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sharing drinks, food and eating utensils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a distance from infected persons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 hands immediately after eating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Wolford et al., 2018)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away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secondhand smoke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alcohol based hand sanitizer when soap is unavailable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1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Harberger, S., &amp; Graber, M. (2020). Bacterial Pharyngitis. 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StatPearls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[Internet]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-45720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Wolford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W.,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Goyal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SY, B. S., &amp; Schaefer, T. J. (2018).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Pharyngitis.</a:t>
            </a:r>
          </a:p>
        </p:txBody>
      </p:sp>
    </p:spTree>
    <p:extLst>
      <p:ext uri="{BB962C8B-B14F-4D97-AF65-F5344CB8AC3E}">
        <p14:creationId xmlns:p14="http://schemas.microsoft.com/office/powerpoint/2010/main" val="10868765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186</Words>
  <Application>Microsoft Office PowerPoint</Application>
  <PresentationFormat>Widescreen</PresentationFormat>
  <Paragraphs>44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Facet</vt:lpstr>
      <vt:lpstr>pharyngitis </vt:lpstr>
      <vt:lpstr>Pathophysiology  </vt:lpstr>
      <vt:lpstr>Cause  </vt:lpstr>
      <vt:lpstr>Diagnosis  </vt:lpstr>
      <vt:lpstr>Treatment  </vt:lpstr>
      <vt:lpstr>Prevention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</cp:revision>
  <dcterms:created xsi:type="dcterms:W3CDTF">2021-06-18T01:05:41Z</dcterms:created>
  <dcterms:modified xsi:type="dcterms:W3CDTF">2021-06-18T03:35:10Z</dcterms:modified>
</cp:coreProperties>
</file>